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9C84-B35C-8461-5ABA-04A287251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A1F4A-36FF-AC9F-FE18-EEE5C5594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5E314-E134-14BC-E8A2-4F100D0F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30D29-5F29-67DC-8A4A-1E7D4954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8F9C8-165D-865A-310C-B4A52309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1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08B3-972C-AA8B-7691-47526BE6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8C9AD-CA06-52BD-EEA9-962A17FB9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7E34-57D0-598D-C0D9-82F3E40F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857D8-8FD9-FA7E-C399-CD72251D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EBA43-B4CD-97B3-8878-68004A4C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694A4-05FA-58E6-7D08-9E970033D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CF31D-48AD-B626-D130-3F7B286B2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A5635-BB12-2018-B477-1AA42509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FB83-728E-D6BE-974E-135B827F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F1EF4-B1B5-6424-C2CF-34FAD6FA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1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3F1D6-0D99-CBEB-4D60-9ED1DFAD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1D7F9-DA68-836B-1818-DA33902F9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E13D6-821A-FA04-B8D6-19E0C415A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56470-57BA-25F7-BB4E-761A7F4E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EA8D5-DF39-1CE3-3331-E5383C5A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8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ECA1-749F-2275-D504-040200C3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C31AD-9F14-EA3C-8092-B60B30DC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9F5C-0164-BA4B-E92E-0D276247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7D005-C9E9-05E2-F5A3-16984EE3C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E8F07-9E4B-1C1E-B9EE-0D4B8E970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8342-B106-DE22-176D-A1295957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6CA6B-AA6B-22BD-88C1-B4722E8CB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6D374-3E46-288F-DA3F-72161F2BA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77F2D-0C3F-D426-4CDE-556B821C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655CA-8AFA-BB18-A64F-E5EFC7379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9C7F9-5FAF-7907-4722-D786C5B8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5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EE64-75D1-F27F-F521-5DFDB1CB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97BC0-CB24-31E7-6E4C-C6BCBCD8D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2C90D-BF1F-D3EF-5192-6862FF05D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58216-ACC9-6D8B-3962-E6274EC8A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1D608-5269-AE36-1288-6350E05F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9E8C0-0FB1-9766-6D89-E385C2B05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98388E-2895-FDD3-7EAC-0787DF8A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BA58D-CBB6-5BC1-255F-70294115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2FEC5-340D-13DC-7B8E-9AB0B481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123A7-19AD-EB58-2F31-A0C2B2559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37437-A423-F0F0-D0FA-84DBC022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1516E-AE1D-A898-9CC7-ADA21363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6591B-FC09-E462-513F-AEBC35CD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2843C-161F-8F6F-78C7-C3682BC8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9A11E-17F8-64A0-5426-02624ACB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A190-3D34-BC06-C037-628E2DDE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C64AD-73F2-D113-B192-606932B12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131B4-0DE7-0FDB-9A52-0A546CBAE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729DA-B652-008C-89F6-A215F390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D9345-A312-1963-58ED-622AC865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63ED9-2CBB-081C-1AEE-7847E7A0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0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4ADC-95C8-8832-885A-ED3F69F22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C8744-A02A-04F7-C118-C89BE4324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FE152-0050-78A0-6B2E-312CA9F7D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D6104-0423-21D3-4200-E1E49C86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CC340-6561-AE93-7855-C5D595E2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2A7B-D626-9F47-4B4E-03FE526B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99FEB-F313-92EF-D461-913CD37A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ACEB2-22B8-8C09-EA44-5D8D25C8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0F8D0-521D-511D-4DF5-C6245F8B8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BEBB-91AB-41B7-9264-B6C8585F41E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A2C2-EB4C-3965-79F5-9DB0BC017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097A1-79D8-3240-238B-D6B532609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D602-C9B8-447A-BF7D-9E7281680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D302-6F9F-926C-11A0-AC7F6600A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98A7A-79B9-6ACE-35D0-749FF247AB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3B164E-C133-6FBB-903A-B5F755DE8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godwin</dc:creator>
  <cp:lastModifiedBy>kevin godwin</cp:lastModifiedBy>
  <cp:revision>1</cp:revision>
  <dcterms:created xsi:type="dcterms:W3CDTF">2023-06-20T09:34:59Z</dcterms:created>
  <dcterms:modified xsi:type="dcterms:W3CDTF">2023-06-20T09:35:25Z</dcterms:modified>
</cp:coreProperties>
</file>